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24" name="Google Shape;24;p2"/>
            <p:cNvCxnSpPr/>
            <p:nvPr/>
          </p:nvCxnSpPr>
          <p:spPr>
            <a:xfrm flipH="1" rot="10800000">
              <a:off x="5130830" y="4175605"/>
              <a:ext cx="4022475" cy="2682396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2"/>
            <p:cNvCxnSpPr/>
            <p:nvPr/>
          </p:nvCxnSpPr>
          <p:spPr>
            <a:xfrm>
              <a:off x="7042707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2"/>
            <p:cNvSpPr/>
            <p:nvPr/>
          </p:nvSpPr>
          <p:spPr>
            <a:xfrm>
              <a:off x="6891896" y="1"/>
              <a:ext cx="2269442" cy="6866466"/>
            </a:xfrm>
            <a:custGeom>
              <a:rect b="b" l="l" r="r" t="t"/>
              <a:pathLst>
                <a:path extrusionOk="0" h="6866466" w="2269442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205158" y="-8467"/>
              <a:ext cx="1948147" cy="6866467"/>
            </a:xfrm>
            <a:custGeom>
              <a:rect b="b" l="l" r="r" t="t"/>
              <a:pathLst>
                <a:path extrusionOk="0" h="6866467" w="194814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6637896" y="3920066"/>
              <a:ext cx="2513565" cy="2937933"/>
            </a:xfrm>
            <a:custGeom>
              <a:rect b="b" l="l" r="r" t="t"/>
              <a:pathLst>
                <a:path extrusionOk="0" h="3810000" w="3259667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010429" y="-8467"/>
              <a:ext cx="2142876" cy="6866467"/>
            </a:xfrm>
            <a:custGeom>
              <a:rect b="b" l="l" r="r" t="t"/>
              <a:pathLst>
                <a:path extrusionOk="0" h="6866467" w="28532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>
              <a:off x="8295776" y="-8467"/>
              <a:ext cx="857530" cy="6866467"/>
            </a:xfrm>
            <a:custGeom>
              <a:rect b="b" l="l" r="r" t="t"/>
              <a:pathLst>
                <a:path extrusionOk="0" h="6866467" w="1286933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077231" y="-8468"/>
              <a:ext cx="1066770" cy="6866467"/>
            </a:xfrm>
            <a:custGeom>
              <a:rect b="b" l="l" r="r" t="t"/>
              <a:pathLst>
                <a:path extrusionOk="0" h="6866467" w="1270244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060297" y="4893733"/>
              <a:ext cx="1094086" cy="1964267"/>
            </a:xfrm>
            <a:custGeom>
              <a:rect b="b" l="l" r="r" t="t"/>
              <a:pathLst>
                <a:path extrusionOk="0" h="3268133" w="18203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-8466" y="-8468"/>
              <a:ext cx="863600" cy="5698067"/>
            </a:xfrm>
            <a:custGeom>
              <a:rect b="b" l="l" r="r" t="t"/>
              <a:pathLst>
                <a:path extrusionOk="0" h="5698067" w="86360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130595" y="2404534"/>
            <a:ext cx="5826719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130595" y="4050834"/>
            <a:ext cx="5826719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609600" y="609600"/>
            <a:ext cx="6347714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>
            <a:off x="609600" y="4470400"/>
            <a:ext cx="6347714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774885" y="609600"/>
            <a:ext cx="6072182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>
            <a:off x="1101074" y="3632200"/>
            <a:ext cx="541980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2" type="body"/>
          </p:nvPr>
        </p:nvSpPr>
        <p:spPr>
          <a:xfrm>
            <a:off x="609598" y="4470400"/>
            <a:ext cx="6347715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/>
          <p:nvPr>
            <p:ph type="title"/>
          </p:nvPr>
        </p:nvSpPr>
        <p:spPr>
          <a:xfrm>
            <a:off x="609598" y="1931988"/>
            <a:ext cx="6347715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" type="body"/>
          </p:nvPr>
        </p:nvSpPr>
        <p:spPr>
          <a:xfrm>
            <a:off x="609598" y="4527448"/>
            <a:ext cx="6347715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3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3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3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/>
          <p:nvPr>
            <p:ph type="title"/>
          </p:nvPr>
        </p:nvSpPr>
        <p:spPr>
          <a:xfrm>
            <a:off x="774885" y="609600"/>
            <a:ext cx="6072182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4"/>
          <p:cNvSpPr txBox="1"/>
          <p:nvPr>
            <p:ph idx="1" type="body"/>
          </p:nvPr>
        </p:nvSpPr>
        <p:spPr>
          <a:xfrm>
            <a:off x="609597" y="4013200"/>
            <a:ext cx="6347716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14" name="Google Shape;114;p14"/>
          <p:cNvSpPr txBox="1"/>
          <p:nvPr>
            <p:ph idx="2" type="body"/>
          </p:nvPr>
        </p:nvSpPr>
        <p:spPr>
          <a:xfrm>
            <a:off x="609598" y="4527448"/>
            <a:ext cx="6347715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4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4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4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title"/>
          </p:nvPr>
        </p:nvSpPr>
        <p:spPr>
          <a:xfrm>
            <a:off x="615848" y="609600"/>
            <a:ext cx="6341465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5"/>
          <p:cNvSpPr txBox="1"/>
          <p:nvPr>
            <p:ph idx="1" type="body"/>
          </p:nvPr>
        </p:nvSpPr>
        <p:spPr>
          <a:xfrm>
            <a:off x="609597" y="4013200"/>
            <a:ext cx="6347716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23" name="Google Shape;123;p15"/>
          <p:cNvSpPr txBox="1"/>
          <p:nvPr>
            <p:ph idx="2" type="body"/>
          </p:nvPr>
        </p:nvSpPr>
        <p:spPr>
          <a:xfrm>
            <a:off x="609598" y="4527448"/>
            <a:ext cx="6347715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15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5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5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/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6"/>
          <p:cNvSpPr txBox="1"/>
          <p:nvPr>
            <p:ph idx="1" type="body"/>
          </p:nvPr>
        </p:nvSpPr>
        <p:spPr>
          <a:xfrm rot="5400000">
            <a:off x="1843070" y="927120"/>
            <a:ext cx="3880773" cy="63477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30" name="Google Shape;130;p16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6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6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/>
          <p:nvPr>
            <p:ph type="title"/>
          </p:nvPr>
        </p:nvSpPr>
        <p:spPr>
          <a:xfrm rot="5400000">
            <a:off x="3840993" y="2745919"/>
            <a:ext cx="5251451" cy="97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7"/>
          <p:cNvSpPr txBox="1"/>
          <p:nvPr>
            <p:ph idx="1" type="body"/>
          </p:nvPr>
        </p:nvSpPr>
        <p:spPr>
          <a:xfrm rot="5400000">
            <a:off x="581386" y="637812"/>
            <a:ext cx="5251451" cy="51950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36" name="Google Shape;136;p17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17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7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609598" y="2700868"/>
            <a:ext cx="6347715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" type="body"/>
          </p:nvPr>
        </p:nvSpPr>
        <p:spPr>
          <a:xfrm>
            <a:off x="609598" y="4527448"/>
            <a:ext cx="6347715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4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/>
          <p:nvPr>
            <p:ph type="title"/>
          </p:nvPr>
        </p:nvSpPr>
        <p:spPr>
          <a:xfrm>
            <a:off x="609600" y="609600"/>
            <a:ext cx="6347714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609600" y="2160589"/>
            <a:ext cx="3088109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▶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▶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▶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▶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▶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▶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▶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▶"/>
              <a:defRPr sz="1200"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3869204" y="2160590"/>
            <a:ext cx="3088110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▶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▶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▶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▶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▶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▶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▶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▶"/>
              <a:defRPr sz="1200"/>
            </a:lvl9pPr>
          </a:lstStyle>
          <a:p/>
        </p:txBody>
      </p:sp>
      <p:sp>
        <p:nvSpPr>
          <p:cNvPr id="55" name="Google Shape;55;p5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/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" type="body"/>
          </p:nvPr>
        </p:nvSpPr>
        <p:spPr>
          <a:xfrm>
            <a:off x="609599" y="2160983"/>
            <a:ext cx="309067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6"/>
          <p:cNvSpPr txBox="1"/>
          <p:nvPr>
            <p:ph idx="2" type="body"/>
          </p:nvPr>
        </p:nvSpPr>
        <p:spPr>
          <a:xfrm>
            <a:off x="609599" y="2737246"/>
            <a:ext cx="3090672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3" type="body"/>
          </p:nvPr>
        </p:nvSpPr>
        <p:spPr>
          <a:xfrm>
            <a:off x="3866640" y="2160983"/>
            <a:ext cx="309067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6"/>
          <p:cNvSpPr txBox="1"/>
          <p:nvPr>
            <p:ph idx="4" type="body"/>
          </p:nvPr>
        </p:nvSpPr>
        <p:spPr>
          <a:xfrm>
            <a:off x="3866640" y="2737246"/>
            <a:ext cx="3090672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type="title"/>
          </p:nvPr>
        </p:nvSpPr>
        <p:spPr>
          <a:xfrm>
            <a:off x="609599" y="609600"/>
            <a:ext cx="6347714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8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type="title"/>
          </p:nvPr>
        </p:nvSpPr>
        <p:spPr>
          <a:xfrm>
            <a:off x="609599" y="1498604"/>
            <a:ext cx="2790182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" type="body"/>
          </p:nvPr>
        </p:nvSpPr>
        <p:spPr>
          <a:xfrm>
            <a:off x="3571275" y="514925"/>
            <a:ext cx="3386037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79" name="Google Shape;79;p9"/>
          <p:cNvSpPr txBox="1"/>
          <p:nvPr>
            <p:ph idx="2" type="body"/>
          </p:nvPr>
        </p:nvSpPr>
        <p:spPr>
          <a:xfrm>
            <a:off x="609599" y="2777069"/>
            <a:ext cx="2790182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05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9pPr>
          </a:lstStyle>
          <a:p/>
        </p:txBody>
      </p:sp>
      <p:sp>
        <p:nvSpPr>
          <p:cNvPr id="80" name="Google Shape;80;p9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609599" y="4800600"/>
            <a:ext cx="6347714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609599" y="609600"/>
            <a:ext cx="6347714" cy="3845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609599" y="5367338"/>
            <a:ext cx="6347714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0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Google Shape;7;p1"/>
            <p:cNvSpPr/>
            <p:nvPr/>
          </p:nvSpPr>
          <p:spPr>
            <a:xfrm>
              <a:off x="-8467" y="4013200"/>
              <a:ext cx="457200" cy="2853267"/>
            </a:xfrm>
            <a:custGeom>
              <a:rect b="b" l="l" r="r" t="t"/>
              <a:pathLst>
                <a:path extrusionOk="0" h="2853267" w="457200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" name="Google Shape;8;p1"/>
            <p:cNvCxnSpPr/>
            <p:nvPr/>
          </p:nvCxnSpPr>
          <p:spPr>
            <a:xfrm flipH="1" rot="10800000">
              <a:off x="5130830" y="4175605"/>
              <a:ext cx="4022475" cy="2682396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" name="Google Shape;9;p1"/>
            <p:cNvCxnSpPr/>
            <p:nvPr/>
          </p:nvCxnSpPr>
          <p:spPr>
            <a:xfrm>
              <a:off x="7042707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0" name="Google Shape;10;p1"/>
            <p:cNvSpPr/>
            <p:nvPr/>
          </p:nvSpPr>
          <p:spPr>
            <a:xfrm>
              <a:off x="6891896" y="1"/>
              <a:ext cx="2269442" cy="6866466"/>
            </a:xfrm>
            <a:custGeom>
              <a:rect b="b" l="l" r="r" t="t"/>
              <a:pathLst>
                <a:path extrusionOk="0" h="6866466" w="2269442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7205158" y="-8467"/>
              <a:ext cx="1948147" cy="6866467"/>
            </a:xfrm>
            <a:custGeom>
              <a:rect b="b" l="l" r="r" t="t"/>
              <a:pathLst>
                <a:path extrusionOk="0" h="6866467" w="194814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6637896" y="3920066"/>
              <a:ext cx="2513565" cy="2937933"/>
            </a:xfrm>
            <a:custGeom>
              <a:rect b="b" l="l" r="r" t="t"/>
              <a:pathLst>
                <a:path extrusionOk="0" h="3810000" w="3259667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7010429" y="-8467"/>
              <a:ext cx="2142876" cy="6866467"/>
            </a:xfrm>
            <a:custGeom>
              <a:rect b="b" l="l" r="r" t="t"/>
              <a:pathLst>
                <a:path extrusionOk="0" h="6866467" w="28532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8295776" y="-8467"/>
              <a:ext cx="857530" cy="6866467"/>
            </a:xfrm>
            <a:custGeom>
              <a:rect b="b" l="l" r="r" t="t"/>
              <a:pathLst>
                <a:path extrusionOk="0" h="6866467" w="1286933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8077231" y="-8468"/>
              <a:ext cx="1066770" cy="6866467"/>
            </a:xfrm>
            <a:custGeom>
              <a:rect b="b" l="l" r="r" t="t"/>
              <a:pathLst>
                <a:path extrusionOk="0" h="6866467" w="1270244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8060297" y="4893733"/>
              <a:ext cx="1094086" cy="1964267"/>
            </a:xfrm>
            <a:custGeom>
              <a:rect b="b" l="l" r="r" t="t"/>
              <a:pathLst>
                <a:path extrusionOk="0" h="3268133" w="18203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1"/>
          <p:cNvSpPr txBox="1"/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" type="body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/>
          <p:nvPr>
            <p:ph type="ctrTitle"/>
          </p:nvPr>
        </p:nvSpPr>
        <p:spPr>
          <a:xfrm>
            <a:off x="1130595" y="2404534"/>
            <a:ext cx="5826719" cy="1646302"/>
          </a:xfrm>
          <a:prstGeom prst="rect">
            <a:avLst/>
          </a:prstGeom>
          <a:solidFill>
            <a:schemeClr val="dk1"/>
          </a:solidFill>
          <a:ln cap="rnd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</a:pPr>
            <a:r>
              <a:rPr lang="en-US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NHS TIMED WRITE</a:t>
            </a:r>
            <a:endParaRPr/>
          </a:p>
        </p:txBody>
      </p:sp>
      <p:sp>
        <p:nvSpPr>
          <p:cNvPr id="144" name="Google Shape;144;p18"/>
          <p:cNvSpPr txBox="1"/>
          <p:nvPr>
            <p:ph idx="1" type="subTitle"/>
          </p:nvPr>
        </p:nvSpPr>
        <p:spPr>
          <a:xfrm>
            <a:off x="1130595" y="4050834"/>
            <a:ext cx="5826719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2800"/>
              <a:t>2023-2024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9"/>
          <p:cNvSpPr txBox="1"/>
          <p:nvPr>
            <p:ph idx="1" type="body"/>
          </p:nvPr>
        </p:nvSpPr>
        <p:spPr>
          <a:xfrm>
            <a:off x="304800" y="304800"/>
            <a:ext cx="6934200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760"/>
              <a:buChar char="▶"/>
            </a:pPr>
            <a:r>
              <a:rPr lang="en-US" sz="2200"/>
              <a:t>YOU WILL ONLY HAVE 20 MINUTES TO COMPLETE THE PROMPT</a:t>
            </a:r>
            <a:endParaRPr/>
          </a:p>
          <a:p>
            <a:pPr indent="-231140" lvl="0" marL="342900" rtl="0" algn="l">
              <a:spcBef>
                <a:spcPts val="1000"/>
              </a:spcBef>
              <a:spcAft>
                <a:spcPts val="0"/>
              </a:spcAft>
              <a:buSzPts val="1760"/>
              <a:buNone/>
            </a:pPr>
            <a:r>
              <a:t/>
            </a:r>
            <a:endParaRPr sz="22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760"/>
              <a:buChar char="▶"/>
            </a:pPr>
            <a:r>
              <a:rPr lang="en-US" sz="2200"/>
              <a:t>YOU MAY HAVE AS MANY PIECES OF PAPER AS YOU WANT TO </a:t>
            </a:r>
            <a:r>
              <a:rPr lang="en-US" sz="2200" u="sng"/>
              <a:t>BRAINSTORM</a:t>
            </a:r>
            <a:r>
              <a:rPr lang="en-US" sz="2200"/>
              <a:t>, ETC. </a:t>
            </a:r>
            <a:r>
              <a:rPr lang="en-US" sz="2200" u="sng"/>
              <a:t>*ONLY TURN IN YOUR FINAL DRAFT</a:t>
            </a:r>
            <a:endParaRPr/>
          </a:p>
          <a:p>
            <a:pPr indent="-231140" lvl="0" marL="342900" rtl="0" algn="l">
              <a:spcBef>
                <a:spcPts val="1000"/>
              </a:spcBef>
              <a:spcAft>
                <a:spcPts val="0"/>
              </a:spcAft>
              <a:buSzPts val="1760"/>
              <a:buNone/>
            </a:pPr>
            <a:r>
              <a:t/>
            </a:r>
            <a:endParaRPr sz="22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760"/>
              <a:buChar char="▶"/>
            </a:pPr>
            <a:r>
              <a:rPr lang="en-US" sz="2200"/>
              <a:t>DOUBLE SPACE - FRONT &amp; BACK - WRITE LEGIBLY </a:t>
            </a:r>
            <a:endParaRPr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760"/>
              <a:buNone/>
            </a:pPr>
            <a:r>
              <a:rPr lang="en-US" sz="2200"/>
              <a:t>One (1) PAGE MAX (FRONT &amp; BACK )</a:t>
            </a:r>
            <a:endParaRPr/>
          </a:p>
          <a:p>
            <a:pPr indent="-231140" lvl="0" marL="342900" rtl="0" algn="l">
              <a:spcBef>
                <a:spcPts val="1000"/>
              </a:spcBef>
              <a:spcAft>
                <a:spcPts val="0"/>
              </a:spcAft>
              <a:buSzPts val="1760"/>
              <a:buNone/>
            </a:pPr>
            <a:r>
              <a:t/>
            </a:r>
            <a:endParaRPr sz="22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760"/>
              <a:buChar char="▶"/>
            </a:pPr>
            <a:r>
              <a:rPr lang="en-US" sz="2200"/>
              <a:t>ONLY WRITE YOUR APPLICANT # - NO NAMES!</a:t>
            </a:r>
            <a:endParaRPr/>
          </a:p>
          <a:p>
            <a:pPr indent="-231140" lvl="0" marL="342900" rtl="0" algn="l">
              <a:spcBef>
                <a:spcPts val="1000"/>
              </a:spcBef>
              <a:spcAft>
                <a:spcPts val="0"/>
              </a:spcAft>
              <a:buSzPts val="1760"/>
              <a:buNone/>
            </a:pPr>
            <a:r>
              <a:t/>
            </a:r>
            <a:endParaRPr sz="22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760"/>
              <a:buChar char="▶"/>
            </a:pPr>
            <a:r>
              <a:rPr lang="en-US" sz="2200">
                <a:solidFill>
                  <a:srgbClr val="FF0000"/>
                </a:solidFill>
              </a:rPr>
              <a:t>WHEN DONE - submit essay to nhsadvisor@spcsne.org</a:t>
            </a:r>
            <a:endParaRPr sz="2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"/>
          <p:cNvSpPr txBox="1"/>
          <p:nvPr>
            <p:ph type="title"/>
          </p:nvPr>
        </p:nvSpPr>
        <p:spPr>
          <a:xfrm>
            <a:off x="914400" y="5147442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Trebuchet MS"/>
              <a:buNone/>
            </a:pPr>
            <a:r>
              <a:rPr lang="en-US" sz="6000"/>
              <a:t>Good luck! ☺</a:t>
            </a:r>
            <a:endParaRPr sz="6000"/>
          </a:p>
        </p:txBody>
      </p:sp>
      <p:sp>
        <p:nvSpPr>
          <p:cNvPr id="155" name="Google Shape;155;p20"/>
          <p:cNvSpPr txBox="1"/>
          <p:nvPr>
            <p:ph idx="1" type="body"/>
          </p:nvPr>
        </p:nvSpPr>
        <p:spPr>
          <a:xfrm>
            <a:off x="609599" y="228601"/>
            <a:ext cx="6347714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SzPts val="1920"/>
              <a:buChar char="▶"/>
            </a:pPr>
            <a:r>
              <a:rPr lang="en-US" sz="2400"/>
              <a:t>EXPLAIN A SERVICE PROJECTS YOU HAVE COMPLETED</a:t>
            </a:r>
            <a:endParaRPr/>
          </a:p>
          <a:p>
            <a:pPr indent="-220980" lvl="0" marL="342900" rtl="0" algn="ctr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  <a:p>
            <a:pPr indent="-342900" lvl="0" marL="342900" rtl="0" algn="ctr">
              <a:spcBef>
                <a:spcPts val="1000"/>
              </a:spcBef>
              <a:spcAft>
                <a:spcPts val="0"/>
              </a:spcAft>
              <a:buSzPts val="1920"/>
              <a:buChar char="▶"/>
            </a:pPr>
            <a:r>
              <a:rPr lang="en-US" sz="2400"/>
              <a:t>WHY YOU CHOSE THIS PROJECT. </a:t>
            </a:r>
            <a:endParaRPr/>
          </a:p>
          <a:p>
            <a:pPr indent="-342900" lvl="0" marL="342900" rtl="0" algn="ctr">
              <a:spcBef>
                <a:spcPts val="1000"/>
              </a:spcBef>
              <a:spcAft>
                <a:spcPts val="0"/>
              </a:spcAft>
              <a:buSzPts val="1920"/>
              <a:buChar char="▶"/>
            </a:pPr>
            <a:r>
              <a:rPr lang="en-US" sz="2400"/>
              <a:t>ITS IMPACT ON THE COMMUNITY.</a:t>
            </a:r>
            <a:endParaRPr sz="2400"/>
          </a:p>
          <a:p>
            <a:pPr indent="-373380" lvl="0" marL="342900" rtl="0" algn="ctr">
              <a:spcBef>
                <a:spcPts val="1000"/>
              </a:spcBef>
              <a:spcAft>
                <a:spcPts val="0"/>
              </a:spcAft>
              <a:buSzPts val="2400"/>
              <a:buChar char="▶"/>
            </a:pPr>
            <a:r>
              <a:rPr lang="en-US" sz="2400"/>
              <a:t>ITS IMPACT ON YOU</a:t>
            </a:r>
            <a:endParaRPr sz="2400"/>
          </a:p>
          <a:p>
            <a:pPr indent="0" lvl="0" marL="34290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51459" lvl="0" marL="342900" rtl="0" algn="ctr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